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3801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38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82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882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149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500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834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916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828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11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068959"/>
            <a:ext cx="8064896" cy="30963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Прохання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баптистської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добрі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справи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Я, ______,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надіюсь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Господа, як же кажете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друзі-баптисти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до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моєї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Відлітай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гору свою,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немов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птах?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683568" y="1916832"/>
            <a:ext cx="8280919" cy="34563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ось,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нечестиві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натягують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лука,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міцно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ставлять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стрілу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тятиву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темряві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простосердих</a:t>
            </a:r>
            <a:r>
              <a:rPr lang="en-US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стріляти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539552" y="1556791"/>
            <a:ext cx="8280919" cy="35283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основи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зруйновано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тоді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праведний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539552" y="1556791"/>
            <a:ext cx="8280919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Господь Бог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святім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храмі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Господь престол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небесах,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бачать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очі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повіки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випробовують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ЧОЛОВІКІВ! 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539552" y="1556791"/>
            <a:ext cx="8280919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випробовує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ЧОЛОВІКА праведного,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безбожного й того,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любить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насилля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ненавидить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душа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39552" y="1556791"/>
            <a:ext cx="8280919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спустить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дощем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безбожних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горюче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вугілля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огонь, і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сірку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усяких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лих,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вітер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гарячий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нещасть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частка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їхньої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чаші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539552" y="1556791"/>
            <a:ext cx="8064896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Бог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справедливий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кохає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b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добрі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справи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праведний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молодий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баптист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виконує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бачить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220</Words>
  <Application>Microsoft Office PowerPoint</Application>
  <PresentationFormat>Екран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Тема Office</vt:lpstr>
      <vt:lpstr>ПСАЛОМ 11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11 </dc:title>
  <cp:lastModifiedBy>Dubenchuk Ivanka</cp:lastModifiedBy>
  <cp:revision>21</cp:revision>
  <dcterms:modified xsi:type="dcterms:W3CDTF">2024-05-22T12:51:56Z</dcterms:modified>
</cp:coreProperties>
</file>